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746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091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652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257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307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787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164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63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450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673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923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BAECB-0161-46D2-99EB-E09590882B35}" type="datetimeFigureOut">
              <a:rPr lang="es-AR" smtClean="0"/>
              <a:t>5/6/2019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C2FE4-6C7B-4B99-8601-C752C2FD32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51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840827" y="1537383"/>
            <a:ext cx="10836165" cy="2593181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solidFill>
                  <a:srgbClr val="00B0F0"/>
                </a:solidFill>
                <a:latin typeface="+mn-lt"/>
              </a:rPr>
              <a:t>RECLAMO BECAS PROGRESAR</a:t>
            </a:r>
            <a:r>
              <a:rPr lang="es-ES" sz="2800" b="1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rgbClr val="00B0F0"/>
                </a:solidFill>
                <a:latin typeface="+mn-lt"/>
              </a:rPr>
            </a:br>
            <a:endParaRPr lang="es-AR" sz="2800" b="1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395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450" t="3644" r="450" b="26481"/>
          <a:stretch/>
        </p:blipFill>
        <p:spPr>
          <a:xfrm>
            <a:off x="641132" y="1671143"/>
            <a:ext cx="11183006" cy="4435366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524000" y="696556"/>
            <a:ext cx="9144000" cy="672170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00B0F0"/>
                </a:solidFill>
                <a:latin typeface="+mn-lt"/>
              </a:rPr>
              <a:t>1 . Ingresar a ESTADO DE SOLICITUD, para iniciar el reclamo seleccionar “HAZ CLICK AQUÍ”. </a:t>
            </a:r>
            <a:endParaRPr lang="es-AR" sz="2800" b="1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610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74" t="8799" r="4405" b="18741"/>
          <a:stretch/>
        </p:blipFill>
        <p:spPr>
          <a:xfrm>
            <a:off x="1093074" y="1163638"/>
            <a:ext cx="10668001" cy="4561490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50427" y="273269"/>
            <a:ext cx="9144000" cy="685553"/>
          </a:xfrm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00B0F0"/>
                </a:solidFill>
                <a:latin typeface="+mn-lt"/>
              </a:rPr>
              <a:t>2</a:t>
            </a:r>
            <a:r>
              <a:rPr lang="es-ES" sz="2800" b="1" dirty="0" smtClean="0">
                <a:solidFill>
                  <a:srgbClr val="00B0F0"/>
                </a:solidFill>
                <a:latin typeface="+mn-lt"/>
              </a:rPr>
              <a:t> . Seleccionar la línea de beca que corresponda.</a:t>
            </a:r>
            <a:endParaRPr lang="es-AR" sz="28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2564524" y="2711669"/>
            <a:ext cx="1481959" cy="2259724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229708" y="5587167"/>
            <a:ext cx="9144000" cy="6855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rgbClr val="00B0F0"/>
                </a:solidFill>
                <a:latin typeface="+mn-lt"/>
              </a:rPr>
              <a:t>Es importante recordar que Compromiso Docente, y Beca Estimulo solo  pueden completar las personas que tengan habilitado su USUARIO. </a:t>
            </a:r>
            <a:endParaRPr lang="es-AR" sz="28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783020" y="5462616"/>
            <a:ext cx="10378966" cy="1056808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816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t="9242" r="418" b="29940"/>
          <a:stretch/>
        </p:blipFill>
        <p:spPr>
          <a:xfrm>
            <a:off x="1261900" y="1871225"/>
            <a:ext cx="9858045" cy="3386575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524000" y="578069"/>
            <a:ext cx="9144000" cy="685553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00B0F0"/>
                </a:solidFill>
                <a:latin typeface="+mn-lt"/>
              </a:rPr>
              <a:t>3 . Deberá completar nuevamente los datos académicos, luego hacer </a:t>
            </a:r>
            <a:r>
              <a:rPr lang="es-ES" sz="2800" b="1" dirty="0" err="1" smtClean="0">
                <a:solidFill>
                  <a:srgbClr val="00B0F0"/>
                </a:solidFill>
                <a:latin typeface="+mn-lt"/>
              </a:rPr>
              <a:t>click</a:t>
            </a:r>
            <a:r>
              <a:rPr lang="es-ES" sz="2800" b="1" dirty="0" smtClean="0">
                <a:solidFill>
                  <a:srgbClr val="00B0F0"/>
                </a:solidFill>
                <a:latin typeface="+mn-lt"/>
              </a:rPr>
              <a:t> en FINALIZAR INSCRIPCION. </a:t>
            </a:r>
            <a:endParaRPr lang="es-AR" sz="28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145627" y="2270234"/>
            <a:ext cx="10174014" cy="2848304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658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96" t="11019" r="3456" b="37156"/>
          <a:stretch/>
        </p:blipFill>
        <p:spPr>
          <a:xfrm>
            <a:off x="972206" y="1959687"/>
            <a:ext cx="10247587" cy="3100552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524000" y="578069"/>
            <a:ext cx="9144000" cy="685553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00B0F0"/>
                </a:solidFill>
                <a:latin typeface="+mn-lt"/>
              </a:rPr>
              <a:t>4. Por ultimo, aceptar los términos y hacer </a:t>
            </a:r>
            <a:r>
              <a:rPr lang="es-ES" sz="2800" b="1" dirty="0" err="1" smtClean="0">
                <a:solidFill>
                  <a:srgbClr val="00B0F0"/>
                </a:solidFill>
                <a:latin typeface="+mn-lt"/>
              </a:rPr>
              <a:t>click</a:t>
            </a:r>
            <a:r>
              <a:rPr lang="es-ES" sz="2800" b="1" dirty="0" smtClean="0">
                <a:solidFill>
                  <a:srgbClr val="00B0F0"/>
                </a:solidFill>
                <a:latin typeface="+mn-lt"/>
              </a:rPr>
              <a:t> en CERRAR INSCRIPCION. </a:t>
            </a:r>
            <a:endParaRPr lang="es-AR" sz="28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972205" y="5388442"/>
            <a:ext cx="10247587" cy="95980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 redondeado 6"/>
          <p:cNvSpPr/>
          <p:nvPr/>
        </p:nvSpPr>
        <p:spPr>
          <a:xfrm>
            <a:off x="1066801" y="3510456"/>
            <a:ext cx="8360978" cy="399394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523999" y="5311298"/>
            <a:ext cx="9144000" cy="6855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rgbClr val="00B0F0"/>
                </a:solidFill>
                <a:latin typeface="+mn-lt"/>
              </a:rPr>
              <a:t>Podrá descargar el comprobante de RECLAMO en formato PDF.  </a:t>
            </a:r>
            <a:endParaRPr lang="es-AR" sz="2800" b="1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551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93</Words>
  <Application>Microsoft Office PowerPoint</Application>
  <PresentationFormat>Panorámica</PresentationFormat>
  <Paragraphs>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RECLAMO BECAS PROGRESAR </vt:lpstr>
      <vt:lpstr>1 . Ingresar a ESTADO DE SOLICITUD, para iniciar el reclamo seleccionar “HAZ CLICK AQUÍ”. </vt:lpstr>
      <vt:lpstr>2 . Seleccionar la línea de beca que corresponda.</vt:lpstr>
      <vt:lpstr>3 . Deberá completar nuevamente los datos académicos, luego hacer click en FINALIZAR INSCRIPCION. </vt:lpstr>
      <vt:lpstr>4. Por ultimo, aceptar los términos y hacer click en CERRAR INSCRIPCION. </vt:lpstr>
    </vt:vector>
  </TitlesOfParts>
  <Company>Ministerio de Educación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INET</dc:creator>
  <cp:lastModifiedBy>Jeaneth Cabrera</cp:lastModifiedBy>
  <cp:revision>4</cp:revision>
  <dcterms:created xsi:type="dcterms:W3CDTF">2019-05-30T20:00:06Z</dcterms:created>
  <dcterms:modified xsi:type="dcterms:W3CDTF">2019-06-05T11:40:40Z</dcterms:modified>
</cp:coreProperties>
</file>